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804"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C693719-46C4-4B29-B786-E0F611685741}" type="datetimeFigureOut">
              <a:rPr lang="ar-SA" smtClean="0"/>
              <a:t>26/12/36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A8E03BB-FDD3-4CFF-944B-39E9F5DCF512}" type="slidenum">
              <a:rPr lang="ar-SA" smtClean="0"/>
              <a:t>‹#›</a:t>
            </a:fld>
            <a:endParaRPr lang="ar-SA"/>
          </a:p>
        </p:txBody>
      </p:sp>
    </p:spTree>
    <p:extLst>
      <p:ext uri="{BB962C8B-B14F-4D97-AF65-F5344CB8AC3E}">
        <p14:creationId xmlns:p14="http://schemas.microsoft.com/office/powerpoint/2010/main" val="32149613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3A8E03BB-FDD3-4CFF-944B-39E9F5DCF512}" type="slidenum">
              <a:rPr lang="ar-SA" smtClean="0"/>
              <a:t>8</a:t>
            </a:fld>
            <a:endParaRPr lang="ar-SA"/>
          </a:p>
        </p:txBody>
      </p:sp>
    </p:spTree>
    <p:extLst>
      <p:ext uri="{BB962C8B-B14F-4D97-AF65-F5344CB8AC3E}">
        <p14:creationId xmlns:p14="http://schemas.microsoft.com/office/powerpoint/2010/main" val="29367438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B99F10-4E12-41B1-AD2F-0E2CED50453B}" type="datetimeFigureOut">
              <a:rPr lang="ar-SA" smtClean="0"/>
              <a:t>26/12/36</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E1AAF7-E8AE-4316-BFF0-844047B1C62C}"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E1AAF7-E8AE-4316-BFF0-844047B1C62C}"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E1AAF7-E8AE-4316-BFF0-844047B1C62C}"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E1AAF7-E8AE-4316-BFF0-844047B1C62C}" type="slidenum">
              <a:rPr lang="ar-SA" smtClean="0"/>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33E1AAF7-E8AE-4316-BFF0-844047B1C62C}" type="slidenum">
              <a:rPr lang="ar-SA" smtClean="0"/>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3E1AAF7-E8AE-4316-BFF0-844047B1C62C}" type="slidenum">
              <a:rPr lang="ar-SA" smtClean="0"/>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33E1AAF7-E8AE-4316-BFF0-844047B1C62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33E1AAF7-E8AE-4316-BFF0-844047B1C62C}" type="slidenum">
              <a:rPr lang="ar-SA" smtClean="0"/>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B99F10-4E12-41B1-AD2F-0E2CED50453B}" type="datetimeFigureOut">
              <a:rPr lang="ar-SA" smtClean="0"/>
              <a:t>26/12/36</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33E1AAF7-E8AE-4316-BFF0-844047B1C62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AB99F10-4E12-41B1-AD2F-0E2CED50453B}" type="datetimeFigureOut">
              <a:rPr lang="ar-SA" smtClean="0"/>
              <a:t>26/12/36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33E1AAF7-E8AE-4316-BFF0-844047B1C62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B99F10-4E12-41B1-AD2F-0E2CED50453B}" type="datetimeFigureOut">
              <a:rPr lang="ar-SA" smtClean="0"/>
              <a:t>26/12/36</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E1AAF7-E8AE-4316-BFF0-844047B1C62C}" type="slidenum">
              <a:rPr lang="ar-SA" smtClean="0"/>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B99F10-4E12-41B1-AD2F-0E2CED50453B}" type="datetimeFigureOut">
              <a:rPr lang="ar-SA" smtClean="0"/>
              <a:t>26/12/36</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E1AAF7-E8AE-4316-BFF0-844047B1C62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نشأة الدولة العثمانية </a:t>
            </a:r>
            <a:endParaRPr lang="ar-SA" dirty="0"/>
          </a:p>
        </p:txBody>
      </p:sp>
      <p:sp>
        <p:nvSpPr>
          <p:cNvPr id="3" name="Subtitle 2"/>
          <p:cNvSpPr>
            <a:spLocks noGrp="1"/>
          </p:cNvSpPr>
          <p:nvPr>
            <p:ph type="subTitle" idx="1"/>
          </p:nvPr>
        </p:nvSpPr>
        <p:spPr/>
        <p:txBody>
          <a:bodyPr>
            <a:normAutofit fontScale="85000" lnSpcReduction="10000"/>
          </a:bodyPr>
          <a:lstStyle/>
          <a:p>
            <a:r>
              <a:rPr lang="ar-SA" dirty="0" smtClean="0"/>
              <a:t>النشأة والتكوين</a:t>
            </a:r>
          </a:p>
          <a:p>
            <a:r>
              <a:rPr lang="ar-SA" dirty="0" smtClean="0"/>
              <a:t>يحيط الغموض بأصل العثمانيين ، وإن كان ظهورهم على المسرح السياسي  في الشرق الأوسط مرتبطا من قريب أو بعيد بالمغول فى القرن الثالث عشر الميلادى . </a:t>
            </a:r>
          </a:p>
        </p:txBody>
      </p:sp>
    </p:spTree>
    <p:extLst>
      <p:ext uri="{BB962C8B-B14F-4D97-AF65-F5344CB8AC3E}">
        <p14:creationId xmlns:p14="http://schemas.microsoft.com/office/powerpoint/2010/main" val="100724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dirty="0" smtClean="0"/>
              <a:t>ظل عثمان يتوسع حتى بلغ شواطئ البحر الأسود وبحر مرمرة ووصلت المساحة التى كان يسيطر عليها حوالى 16 ألف كم 2 . </a:t>
            </a:r>
          </a:p>
          <a:p>
            <a:r>
              <a:rPr lang="ar-SA" dirty="0" smtClean="0"/>
              <a:t>أى أن عثمان وسع رقعة إمارته في البداية على حساب البيزنطيين مع تفادي الاصطدام بجارته الدولة التركمانية القوية حتى يأتي الوقت الذى يشتد فيه ساعد دولته بحيث يمكنها مواجهتهم . </a:t>
            </a:r>
          </a:p>
          <a:p>
            <a:r>
              <a:rPr lang="ar-SA" dirty="0" smtClean="0"/>
              <a:t>وقد بدأت فتوحاته الفعلية فى أوائل القرن الرابع عشر حين أدى الانهيار النهائي لدولة السلاجقة إلى استيلائه قلعتى إسكي شهر وقرجه حصار . </a:t>
            </a:r>
            <a:endParaRPr lang="ar-SA" dirty="0"/>
          </a:p>
        </p:txBody>
      </p:sp>
      <p:sp>
        <p:nvSpPr>
          <p:cNvPr id="2" name="Title 1"/>
          <p:cNvSpPr>
            <a:spLocks noGrp="1"/>
          </p:cNvSpPr>
          <p:nvPr>
            <p:ph type="title"/>
          </p:nvPr>
        </p:nvSpPr>
        <p:spPr/>
        <p:txBody>
          <a:bodyPr/>
          <a:lstStyle/>
          <a:p>
            <a:r>
              <a:rPr lang="ar-SA" dirty="0" smtClean="0"/>
              <a:t>التوسع في عهد عثمان </a:t>
            </a:r>
            <a:endParaRPr lang="ar-SA" dirty="0"/>
          </a:p>
        </p:txBody>
      </p:sp>
    </p:spTree>
    <p:extLst>
      <p:ext uri="{BB962C8B-B14F-4D97-AF65-F5344CB8AC3E}">
        <p14:creationId xmlns:p14="http://schemas.microsoft.com/office/powerpoint/2010/main" val="97320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dirty="0" smtClean="0"/>
              <a:t>يبدوا أن شخصية عثمان قوية وله كاريزما تغري الآخرين على الانضمام إليه ، كما كان يتحلى بالجلد والمثابرة وضبط النفس والهيبة  . </a:t>
            </a:r>
          </a:p>
          <a:p>
            <a:pPr algn="just"/>
            <a:r>
              <a:rPr lang="ar-SA" dirty="0" smtClean="0"/>
              <a:t>ورغم حماسته الدينية إلا أنه اتصف بالتسامح – فلو اضهد المسيحيين لما أمكنه اجتذاب حديثي العهد بالإسلام الذين كانوا ركيزة الدولة الناشئة . </a:t>
            </a:r>
          </a:p>
          <a:p>
            <a:pPr algn="just"/>
            <a:r>
              <a:rPr lang="ar-SA" dirty="0" smtClean="0"/>
              <a:t>وطد سلطته على أساس العدالة . ومالبث أن وسع رقعة دولته التى وصلت إلى يني شهر وبذلك أصبح على مرمى البصر من بروسه ونيقيه وهما أهم المدن اليونانية في غربي الأناضول . وتوفرت له قاعدة الانطلاق صوب بروسه ثم القسطنطينية . </a:t>
            </a:r>
            <a:endParaRPr lang="ar-SA" dirty="0"/>
          </a:p>
        </p:txBody>
      </p:sp>
      <p:sp>
        <p:nvSpPr>
          <p:cNvPr id="2" name="Title 1"/>
          <p:cNvSpPr>
            <a:spLocks noGrp="1"/>
          </p:cNvSpPr>
          <p:nvPr>
            <p:ph type="title"/>
          </p:nvPr>
        </p:nvSpPr>
        <p:spPr/>
        <p:txBody>
          <a:bodyPr/>
          <a:lstStyle/>
          <a:p>
            <a:r>
              <a:rPr lang="ar-SA" dirty="0" smtClean="0"/>
              <a:t>شخصية عثمان </a:t>
            </a:r>
            <a:endParaRPr lang="ar-SA" dirty="0"/>
          </a:p>
        </p:txBody>
      </p:sp>
    </p:spTree>
    <p:extLst>
      <p:ext uri="{BB962C8B-B14F-4D97-AF65-F5344CB8AC3E}">
        <p14:creationId xmlns:p14="http://schemas.microsoft.com/office/powerpoint/2010/main" val="2698097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dirty="0" smtClean="0"/>
              <a:t>لما كانت دولة قرمان فى عهده أقوى الدول التى قامت على أنقاض دولة السلاجقة بحيث كان الاصدام بها محفوفا بالمخاطر . فإنه رأس سياسة التوسع صوب الغرب حيث كان البيزنطيون غنيمي سهلة . </a:t>
            </a:r>
          </a:p>
          <a:p>
            <a:r>
              <a:rPr lang="ar-SA" dirty="0" smtClean="0"/>
              <a:t>ففى عام 1326 سقطت بروسه التى أصبحت العاصمة الجديدة للدولة الناشئة . </a:t>
            </a:r>
          </a:p>
          <a:p>
            <a:r>
              <a:rPr lang="ar-SA" dirty="0" smtClean="0"/>
              <a:t>وكان سقوط بروسه خطوة مهمة إلى الأمام بالنسبة للعثمانيين الذين تحولت أملاكهم من إمارة حدود يسكنها الرعاة إلبى دولة حقيقية ذات عاصمة وحدود وسكان مستقرين ووسائل تطوير جيش نظامي يدافع عنها ويوسع رقعتها ، وإدارة تشرف على شئون الحكم . </a:t>
            </a:r>
            <a:endParaRPr lang="ar-SA" dirty="0"/>
          </a:p>
        </p:txBody>
      </p:sp>
      <p:sp>
        <p:nvSpPr>
          <p:cNvPr id="2" name="Title 1"/>
          <p:cNvSpPr>
            <a:spLocks noGrp="1"/>
          </p:cNvSpPr>
          <p:nvPr>
            <p:ph type="title"/>
          </p:nvPr>
        </p:nvSpPr>
        <p:spPr/>
        <p:txBody>
          <a:bodyPr>
            <a:normAutofit/>
          </a:bodyPr>
          <a:lstStyle/>
          <a:p>
            <a:r>
              <a:rPr lang="ar-SA" dirty="0" smtClean="0"/>
              <a:t>سياسة عثمان في التوسع نحو الغرب </a:t>
            </a:r>
            <a:endParaRPr lang="ar-SA" dirty="0"/>
          </a:p>
        </p:txBody>
      </p:sp>
    </p:spTree>
    <p:extLst>
      <p:ext uri="{BB962C8B-B14F-4D97-AF65-F5344CB8AC3E}">
        <p14:creationId xmlns:p14="http://schemas.microsoft.com/office/powerpoint/2010/main" val="1577292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sz="4400" dirty="0" smtClean="0"/>
              <a:t>لدى العثمانيين من الأسباب الوجيهة ما يدعوهم إلى اعتبار عثمان سلطانهم الأول 0 حقيقة إن أرطغرل قاد عشيرته في الأناضول إلا أنه لم يحرز الاستقلال وعثمان أول من راوده حلم إرساء قواعد دولة مترامية الأطراف . </a:t>
            </a:r>
            <a:endParaRPr lang="ar-SA" sz="4400" dirty="0"/>
          </a:p>
        </p:txBody>
      </p:sp>
      <p:sp>
        <p:nvSpPr>
          <p:cNvPr id="2" name="Title 1"/>
          <p:cNvSpPr>
            <a:spLocks noGrp="1"/>
          </p:cNvSpPr>
          <p:nvPr>
            <p:ph type="title"/>
          </p:nvPr>
        </p:nvSpPr>
        <p:spPr/>
        <p:txBody>
          <a:bodyPr/>
          <a:lstStyle/>
          <a:p>
            <a:r>
              <a:rPr lang="ar-SA" dirty="0" smtClean="0"/>
              <a:t>لماذا عثمان سلطانهم الأول </a:t>
            </a:r>
            <a:endParaRPr lang="ar-SA" dirty="0"/>
          </a:p>
        </p:txBody>
      </p:sp>
    </p:spTree>
    <p:extLst>
      <p:ext uri="{BB962C8B-B14F-4D97-AF65-F5344CB8AC3E}">
        <p14:creationId xmlns:p14="http://schemas.microsoft.com/office/powerpoint/2010/main" val="55027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sz="4000" dirty="0" smtClean="0"/>
              <a:t>أما الأتراك الذين بدأوا ظهورهم بصورة ملموسة على المسرح الإسلامي منذ أن استعان بهم الخليفة العباسي المعتصم . فقد سيطروا بالتدريج على الخلافة العباسية وعلى مناطق غربي آسيا ، وقد دفعهم المد المغولى صوب الجنوب والغرب بعد أن دمر المغول خورازمشاه . </a:t>
            </a:r>
            <a:endParaRPr lang="ar-SA" sz="4000" dirty="0"/>
          </a:p>
        </p:txBody>
      </p:sp>
      <p:sp>
        <p:nvSpPr>
          <p:cNvPr id="2" name="Title 1"/>
          <p:cNvSpPr>
            <a:spLocks noGrp="1"/>
          </p:cNvSpPr>
          <p:nvPr>
            <p:ph type="title"/>
          </p:nvPr>
        </p:nvSpPr>
        <p:spPr/>
        <p:txBody>
          <a:bodyPr>
            <a:normAutofit/>
          </a:bodyPr>
          <a:lstStyle/>
          <a:p>
            <a:r>
              <a:rPr lang="ar-SA" dirty="0" smtClean="0"/>
              <a:t>ظهور الأتراك على المسرح الإسلامي </a:t>
            </a:r>
            <a:endParaRPr lang="ar-SA" dirty="0"/>
          </a:p>
        </p:txBody>
      </p:sp>
    </p:spTree>
    <p:extLst>
      <p:ext uri="{BB962C8B-B14F-4D97-AF65-F5344CB8AC3E}">
        <p14:creationId xmlns:p14="http://schemas.microsoft.com/office/powerpoint/2010/main" val="1924938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sz="4000" dirty="0" smtClean="0"/>
              <a:t>ولعب بعض الأتراك دورا رئيسيا فى تاريخ فارس وسوريا خلال القرنين الرابع عشر والخامس عشر ، في حين تحرك آخرون صوب الجنوب واصطدموا بمماليك مصر والشام . </a:t>
            </a:r>
            <a:endParaRPr lang="ar-SA" sz="4000" dirty="0"/>
          </a:p>
        </p:txBody>
      </p:sp>
      <p:sp>
        <p:nvSpPr>
          <p:cNvPr id="2" name="Title 1"/>
          <p:cNvSpPr>
            <a:spLocks noGrp="1"/>
          </p:cNvSpPr>
          <p:nvPr>
            <p:ph type="title"/>
          </p:nvPr>
        </p:nvSpPr>
        <p:spPr/>
        <p:txBody>
          <a:bodyPr>
            <a:normAutofit/>
          </a:bodyPr>
          <a:lstStyle/>
          <a:p>
            <a:r>
              <a:rPr lang="ar-SA" dirty="0" smtClean="0"/>
              <a:t>دور الأتراك في تاريخ فارس وسوريا </a:t>
            </a:r>
            <a:endParaRPr lang="ar-SA" dirty="0"/>
          </a:p>
        </p:txBody>
      </p:sp>
    </p:spTree>
    <p:extLst>
      <p:ext uri="{BB962C8B-B14F-4D97-AF65-F5344CB8AC3E}">
        <p14:creationId xmlns:p14="http://schemas.microsoft.com/office/powerpoint/2010/main" val="2751758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SA" dirty="0" smtClean="0"/>
              <a:t>المغول والأتراك هم نتاج البيئة القاسية التى أثرت في حياتهم القائمة على التجوال . فهناك الحرارة الشديدة خلال فصل الصيف والبرودة الشديدة خلال فصل الشتاء والهجرات الموسمية جريا وراء المرعى . </a:t>
            </a:r>
          </a:p>
          <a:p>
            <a:pPr algn="just"/>
            <a:r>
              <a:rPr lang="ar-SA" dirty="0" smtClean="0"/>
              <a:t>وهكذا سيطر الأتراك الذين دفعهم المغول غربا على آسيا الصغرى – كما تمتع أتراك آخرون بسلطة ضعيفة فى سوريا والعراق فى إطار النفوذ المغولى . </a:t>
            </a:r>
          </a:p>
          <a:p>
            <a:endParaRPr lang="ar-SA" dirty="0"/>
          </a:p>
          <a:p>
            <a:pPr marL="0" indent="0">
              <a:buNone/>
            </a:pPr>
            <a:endParaRPr lang="ar-SA" dirty="0"/>
          </a:p>
        </p:txBody>
      </p:sp>
      <p:sp>
        <p:nvSpPr>
          <p:cNvPr id="2" name="Title 1"/>
          <p:cNvSpPr>
            <a:spLocks noGrp="1"/>
          </p:cNvSpPr>
          <p:nvPr>
            <p:ph type="title"/>
          </p:nvPr>
        </p:nvSpPr>
        <p:spPr/>
        <p:txBody>
          <a:bodyPr/>
          <a:lstStyle/>
          <a:p>
            <a:r>
              <a:rPr lang="ar-SA" dirty="0" smtClean="0"/>
              <a:t>نتاج البيئة القاسية </a:t>
            </a:r>
            <a:endParaRPr lang="ar-SA" dirty="0"/>
          </a:p>
        </p:txBody>
      </p:sp>
    </p:spTree>
    <p:extLst>
      <p:ext uri="{BB962C8B-B14F-4D97-AF65-F5344CB8AC3E}">
        <p14:creationId xmlns:p14="http://schemas.microsoft.com/office/powerpoint/2010/main" val="406109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dirty="0" smtClean="0"/>
              <a:t>ينسب العثمانيون إلى إحدى قبائل الغز التركية التى دفعها تقدم المغول فى أوائل القرن الثالث عشر إلى الهرب صوب الأناضول تحت قيادة أرطغرل الذى دخل فى خدمة سلاجقة قونية التى منحته هو وعشيرته منطقة الثغور المواجهة للدولة البيزنطية في شمال غرب الأناضول . </a:t>
            </a:r>
          </a:p>
          <a:p>
            <a:r>
              <a:rPr lang="ar-SA" dirty="0" smtClean="0"/>
              <a:t>فقد شهدت الفترة من القرن الثامن إلى القرن الثالث عشر الميلادى تدفق عناصر من جنسيات متعددة إلى الأناضول . ووفد طلائع الأتراك إلى المنطقة عن طريق فارس واستقروا فى كل مكان فتحته الجيوش السلجوقية . </a:t>
            </a:r>
            <a:endParaRPr lang="ar-SA" dirty="0"/>
          </a:p>
        </p:txBody>
      </p:sp>
      <p:sp>
        <p:nvSpPr>
          <p:cNvPr id="2" name="Title 1"/>
          <p:cNvSpPr>
            <a:spLocks noGrp="1"/>
          </p:cNvSpPr>
          <p:nvPr>
            <p:ph type="title"/>
          </p:nvPr>
        </p:nvSpPr>
        <p:spPr/>
        <p:txBody>
          <a:bodyPr/>
          <a:lstStyle/>
          <a:p>
            <a:r>
              <a:rPr lang="ar-SA" dirty="0" smtClean="0"/>
              <a:t>نسب العثمانيون </a:t>
            </a:r>
            <a:endParaRPr lang="ar-SA" dirty="0"/>
          </a:p>
        </p:txBody>
      </p:sp>
    </p:spTree>
    <p:extLst>
      <p:ext uri="{BB962C8B-B14F-4D97-AF65-F5344CB8AC3E}">
        <p14:creationId xmlns:p14="http://schemas.microsoft.com/office/powerpoint/2010/main" val="115120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SA" dirty="0" smtClean="0"/>
              <a:t>لا توجد مصادر عثمانية بالإمكان الاعتماد عليها فيما يتعلق بأصل الشعب العثماني وأسرته الحاكمة خلال القرن الرابع عشر . فلم تكن للعثمانيين سجلات مكتوبة عن الفترة السابقة على فتح القسطنطينية . في حين أن البيزنطيين لا يشيرون بما يستحق الذكر إلى أصل العثمانيين . </a:t>
            </a:r>
          </a:p>
          <a:p>
            <a:r>
              <a:rPr lang="ar-SA" dirty="0" smtClean="0"/>
              <a:t>أما الكتاب الأوربيون فليست لمعلوماتهم أية قيمة إلا من حيث اعتبار انعكاسا لفكرة أوربا عن العثمانيين حين أصبحوا خطرا يتهددها . هذا بالإضافة إلى أن التواريخ العثمانية لم تشر إلا قليلا إلى العثمانيين قبل استقرار آل عثمان في الأناضول . كما أنها تتجاهل تاريخ الأتراك بوجه عام قبل اعتناقهم الإسلام . </a:t>
            </a:r>
            <a:endParaRPr lang="ar-SA" dirty="0"/>
          </a:p>
        </p:txBody>
      </p:sp>
      <p:sp>
        <p:nvSpPr>
          <p:cNvPr id="2" name="Title 1"/>
          <p:cNvSpPr>
            <a:spLocks noGrp="1"/>
          </p:cNvSpPr>
          <p:nvPr>
            <p:ph type="title"/>
          </p:nvPr>
        </p:nvSpPr>
        <p:spPr/>
        <p:txBody>
          <a:bodyPr>
            <a:normAutofit/>
          </a:bodyPr>
          <a:lstStyle/>
          <a:p>
            <a:r>
              <a:rPr lang="ar-SA" dirty="0" smtClean="0"/>
              <a:t>الغموض يكتنف أصل الشعب العثماني </a:t>
            </a:r>
            <a:endParaRPr lang="ar-SA" dirty="0"/>
          </a:p>
        </p:txBody>
      </p:sp>
    </p:spTree>
    <p:extLst>
      <p:ext uri="{BB962C8B-B14F-4D97-AF65-F5344CB8AC3E}">
        <p14:creationId xmlns:p14="http://schemas.microsoft.com/office/powerpoint/2010/main" val="171749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ورغم اختلاف الروايات الخاصة بأصل العثمانيين إلا أنها تلتقى جميعا عند إرجاع أصلهم إلى قبيلة قابي خان التى هى فرع من الأتراك الغز أو التركمان هاجروا من موطنهم الأصلي فى آسيا إلى الأناضول إلى أن دخل أرطغرل فى خدمة علاء الدين  سلطان قونية ووقف إلى جانبه فى قتاله مع  المغول فكافأه علاء الدين بمنحه هو وقبيلته قطعة من الأرض في المنحدرات الشرقية من جبال طوما ينج ، ومنحه لقب أوج بكي أى محافظ الحدود  . </a:t>
            </a:r>
            <a:endParaRPr lang="ar-SA" dirty="0"/>
          </a:p>
        </p:txBody>
      </p:sp>
      <p:sp>
        <p:nvSpPr>
          <p:cNvPr id="2" name="Title 1"/>
          <p:cNvSpPr>
            <a:spLocks noGrp="1"/>
          </p:cNvSpPr>
          <p:nvPr>
            <p:ph type="title"/>
          </p:nvPr>
        </p:nvSpPr>
        <p:spPr/>
        <p:txBody>
          <a:bodyPr/>
          <a:lstStyle/>
          <a:p>
            <a:r>
              <a:rPr lang="ar-SA" dirty="0" smtClean="0"/>
              <a:t>قبيلة قابي خان </a:t>
            </a:r>
            <a:endParaRPr lang="ar-SA" dirty="0"/>
          </a:p>
        </p:txBody>
      </p:sp>
    </p:spTree>
    <p:extLst>
      <p:ext uri="{BB962C8B-B14F-4D97-AF65-F5344CB8AC3E}">
        <p14:creationId xmlns:p14="http://schemas.microsoft.com/office/powerpoint/2010/main" val="110074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SA" sz="4000" dirty="0" smtClean="0"/>
              <a:t>وكان أرطغرل طموحا ، فلم يقنع بمهمة المحافظة على الحدود بل بدأ يبذل الجهد للاستيلاء على المناطق المجاورة باسم السلطان حتى وصل إلى اسكي شهر ، فمنحها السلطان علاء الدين له ولأولاده من بعده وتغير لقبه ليصبح سلطان أوكي أى جبهة السلطان . </a:t>
            </a:r>
          </a:p>
          <a:p>
            <a:endParaRPr lang="ar-SA" dirty="0"/>
          </a:p>
        </p:txBody>
      </p:sp>
      <p:sp>
        <p:nvSpPr>
          <p:cNvPr id="2" name="Title 1"/>
          <p:cNvSpPr>
            <a:spLocks noGrp="1"/>
          </p:cNvSpPr>
          <p:nvPr>
            <p:ph type="title"/>
          </p:nvPr>
        </p:nvSpPr>
        <p:spPr/>
        <p:txBody>
          <a:bodyPr/>
          <a:lstStyle/>
          <a:p>
            <a:r>
              <a:rPr lang="ar-SA" dirty="0" smtClean="0"/>
              <a:t>طموح أرطغرل </a:t>
            </a:r>
            <a:endParaRPr lang="ar-SA" dirty="0"/>
          </a:p>
        </p:txBody>
      </p:sp>
    </p:spTree>
    <p:extLst>
      <p:ext uri="{BB962C8B-B14F-4D97-AF65-F5344CB8AC3E}">
        <p14:creationId xmlns:p14="http://schemas.microsoft.com/office/powerpoint/2010/main" val="1423561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ar-SA" sz="4000" dirty="0" smtClean="0"/>
              <a:t>ولد لأرطغرل في عام 1258ولدا سماها عثمان الذى خلف والده في الحكم عقب موته عام 1271 . وإلى عثمان تنسب الدولة العثمانية لأنه هو الذى وضع أسس عظمتها . </a:t>
            </a:r>
          </a:p>
          <a:p>
            <a:pPr algn="just"/>
            <a:r>
              <a:rPr lang="ar-SA" sz="4000" dirty="0" smtClean="0"/>
              <a:t>وبمجرد أن تولى عثمان مكان أبيه بدأ يوسع ممتلكاته التى ورثها عن والده وساعده على ذلك </a:t>
            </a:r>
            <a:r>
              <a:rPr lang="ar-SA" b="1" dirty="0" smtClean="0"/>
              <a:t>الضعف الذى اعترى الدولة البيزنطية من ضعف وانحلال . </a:t>
            </a:r>
            <a:endParaRPr lang="ar-SA" b="1" dirty="0"/>
          </a:p>
        </p:txBody>
      </p:sp>
      <p:sp>
        <p:nvSpPr>
          <p:cNvPr id="2" name="Title 1"/>
          <p:cNvSpPr>
            <a:spLocks noGrp="1"/>
          </p:cNvSpPr>
          <p:nvPr>
            <p:ph type="title"/>
          </p:nvPr>
        </p:nvSpPr>
        <p:spPr/>
        <p:txBody>
          <a:bodyPr/>
          <a:lstStyle/>
          <a:p>
            <a:r>
              <a:rPr lang="ar-SA" dirty="0" smtClean="0"/>
              <a:t>عثمان </a:t>
            </a:r>
            <a:endParaRPr lang="ar-SA" dirty="0"/>
          </a:p>
        </p:txBody>
      </p:sp>
    </p:spTree>
    <p:extLst>
      <p:ext uri="{BB962C8B-B14F-4D97-AF65-F5344CB8AC3E}">
        <p14:creationId xmlns:p14="http://schemas.microsoft.com/office/powerpoint/2010/main" val="6337824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TotalTime>
  <Words>827</Words>
  <Application>Microsoft Office PowerPoint</Application>
  <PresentationFormat>On-screen Show (4:3)</PresentationFormat>
  <Paragraphs>38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نشأة الدولة العثمانية </vt:lpstr>
      <vt:lpstr>ظهور الأتراك على المسرح الإسلامي </vt:lpstr>
      <vt:lpstr>دور الأتراك في تاريخ فارس وسوريا </vt:lpstr>
      <vt:lpstr>نتاج البيئة القاسية </vt:lpstr>
      <vt:lpstr>نسب العثمانيون </vt:lpstr>
      <vt:lpstr>الغموض يكتنف أصل الشعب العثماني </vt:lpstr>
      <vt:lpstr>قبيلة قابي خان </vt:lpstr>
      <vt:lpstr>طموح أرطغرل </vt:lpstr>
      <vt:lpstr>عثمان </vt:lpstr>
      <vt:lpstr>التوسع في عهد عثمان </vt:lpstr>
      <vt:lpstr>شخصية عثمان </vt:lpstr>
      <vt:lpstr>سياسة عثمان في التوسع نحو الغرب </vt:lpstr>
      <vt:lpstr>لماذا عثمان سلطانهم الأول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الدولة العثمانية</dc:title>
  <dc:creator>khalednaghia</dc:creator>
  <cp:lastModifiedBy>khalednaghia</cp:lastModifiedBy>
  <cp:revision>12</cp:revision>
  <dcterms:created xsi:type="dcterms:W3CDTF">2015-10-02T15:57:30Z</dcterms:created>
  <dcterms:modified xsi:type="dcterms:W3CDTF">2015-10-09T08:12:33Z</dcterms:modified>
</cp:coreProperties>
</file>